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0679" y="-1"/>
            <a:ext cx="3381321" cy="218149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Begeleidingsplannen Deel 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</a:t>
            </a:r>
            <a:r>
              <a:rPr lang="nl-NL" dirty="0" smtClean="0"/>
              <a:t>3, Netwerkontwikkeling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192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nl-NL" dirty="0" smtClean="0"/>
              <a:t>Netwerkontwikkeling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1600"/>
            <a:ext cx="8596668" cy="5172891"/>
          </a:xfrm>
        </p:spPr>
        <p:txBody>
          <a:bodyPr>
            <a:normAutofit/>
          </a:bodyPr>
          <a:lstStyle/>
          <a:p>
            <a:r>
              <a:rPr lang="nl-NL" dirty="0" smtClean="0"/>
              <a:t>Sociaal netwerk is </a:t>
            </a:r>
            <a:r>
              <a:rPr lang="nl-NL" u="sng" dirty="0" smtClean="0"/>
              <a:t>voorwaarde</a:t>
            </a:r>
            <a:r>
              <a:rPr lang="nl-NL" dirty="0" smtClean="0"/>
              <a:t> voor het goed functioneren in de maatschappij</a:t>
            </a:r>
          </a:p>
          <a:p>
            <a:r>
              <a:rPr lang="nl-NL" dirty="0" smtClean="0"/>
              <a:t>Daarom goed de cliënt te begeleiden bij netwerkontwikkeling</a:t>
            </a:r>
          </a:p>
          <a:p>
            <a:r>
              <a:rPr lang="nl-NL" dirty="0" smtClean="0"/>
              <a:t>Dat is niets anders dan:</a:t>
            </a:r>
          </a:p>
          <a:p>
            <a:r>
              <a:rPr lang="nl-NL" dirty="0" smtClean="0"/>
              <a:t>Client ondersteunen bij het krijgen en behouden van contacten</a:t>
            </a:r>
          </a:p>
          <a:p>
            <a:r>
              <a:rPr lang="nl-NL" dirty="0" smtClean="0"/>
              <a:t>Hoe doe je dat?</a:t>
            </a:r>
          </a:p>
          <a:p>
            <a:r>
              <a:rPr lang="nl-NL" dirty="0" smtClean="0"/>
              <a:t>Vragen stellen:</a:t>
            </a:r>
          </a:p>
          <a:p>
            <a:pPr>
              <a:buFontTx/>
              <a:buChar char="-"/>
            </a:pPr>
            <a:r>
              <a:rPr lang="nl-NL" dirty="0" smtClean="0"/>
              <a:t>Hoe ziet jouw sociale netwerk eruit?</a:t>
            </a:r>
          </a:p>
          <a:p>
            <a:pPr>
              <a:buFontTx/>
              <a:buChar char="-"/>
            </a:pPr>
            <a:r>
              <a:rPr lang="nl-NL" dirty="0" smtClean="0"/>
              <a:t>Hoe ervaar je deze contacten? Ga ze één voor één bij langs</a:t>
            </a:r>
          </a:p>
          <a:p>
            <a:pPr>
              <a:buFontTx/>
              <a:buChar char="-"/>
            </a:pPr>
            <a:r>
              <a:rPr lang="nl-NL" dirty="0" smtClean="0"/>
              <a:t>Wat zou je graag anders willen?</a:t>
            </a:r>
          </a:p>
          <a:p>
            <a:pPr>
              <a:buFontTx/>
              <a:buChar char="-"/>
            </a:pPr>
            <a:r>
              <a:rPr lang="nl-NL" dirty="0" smtClean="0"/>
              <a:t>Hoe kun je dat aanpakken?</a:t>
            </a:r>
          </a:p>
          <a:p>
            <a:pPr>
              <a:buFontTx/>
              <a:buChar char="-"/>
            </a:pPr>
            <a:r>
              <a:rPr lang="nl-NL" dirty="0" smtClean="0"/>
              <a:t>Wat heb je daarvoor nodig?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8127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Inzichtelijk maken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60944"/>
            <a:ext cx="10073397" cy="3880773"/>
          </a:xfrm>
        </p:spPr>
        <p:txBody>
          <a:bodyPr/>
          <a:lstStyle/>
          <a:p>
            <a:r>
              <a:rPr lang="nl-NL" dirty="0" smtClean="0"/>
              <a:t>Maak een tekening van het netwerk van je cliënt</a:t>
            </a:r>
          </a:p>
          <a:p>
            <a:r>
              <a:rPr lang="nl-NL" dirty="0" smtClean="0"/>
              <a:t>Bedenk mogelijkheden voor uitbreiden en versterken van netwerk (laat zelf nadenken)</a:t>
            </a:r>
          </a:p>
          <a:p>
            <a:r>
              <a:rPr lang="nl-NL" dirty="0" smtClean="0"/>
              <a:t>Actieplan opstellen (acties uitzetten, wanneer/wat/waar + tijdpad)</a:t>
            </a:r>
          </a:p>
          <a:p>
            <a:r>
              <a:rPr lang="nl-NL" dirty="0" smtClean="0"/>
              <a:t>Actieplan uitvoeren</a:t>
            </a:r>
          </a:p>
          <a:p>
            <a:r>
              <a:rPr lang="nl-NL" dirty="0" smtClean="0"/>
              <a:t>Actieplan en werkwijze evalueren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2617" y="3243961"/>
            <a:ext cx="5091385" cy="381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46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nl-NL" dirty="0" smtClean="0"/>
              <a:t>Verbanden leggen…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1600"/>
            <a:ext cx="8596668" cy="3880773"/>
          </a:xfrm>
        </p:spPr>
        <p:txBody>
          <a:bodyPr/>
          <a:lstStyle/>
          <a:p>
            <a:r>
              <a:rPr lang="nl-NL" dirty="0" smtClean="0"/>
              <a:t>Sociaal netwerk 		-&gt; betere gezondheid</a:t>
            </a:r>
          </a:p>
          <a:p>
            <a:r>
              <a:rPr lang="nl-NL" dirty="0" smtClean="0"/>
              <a:t>Hulpbehoevend? 		-&gt; meestal een minder betrokken omgeving</a:t>
            </a:r>
          </a:p>
          <a:p>
            <a:r>
              <a:rPr lang="nl-NL" dirty="0" smtClean="0"/>
              <a:t>Kost dus meer moeite	-&gt; begeleiding is broodnodig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8949" y="-471408"/>
            <a:ext cx="3193051" cy="3797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094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Familie als kans én ingang!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Familie kent cliënt het beste, ook van vóórdat het niet goed ging</a:t>
            </a:r>
          </a:p>
          <a:p>
            <a:r>
              <a:rPr lang="nl-NL" dirty="0" smtClean="0"/>
              <a:t>Belangrijke info!</a:t>
            </a:r>
          </a:p>
          <a:p>
            <a:r>
              <a:rPr lang="nl-NL" dirty="0" smtClean="0"/>
              <a:t>Goede samenwerking met familie/partner -&gt; positief voor begeleiding/behandeling</a:t>
            </a:r>
          </a:p>
          <a:p>
            <a:r>
              <a:rPr lang="nl-NL" dirty="0" smtClean="0"/>
              <a:t>Je kunt denken aan familiebijeenkomsten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7654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Informele contacten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Open </a:t>
            </a:r>
            <a:r>
              <a:rPr lang="nl-NL" dirty="0"/>
              <a:t>dagen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Brengen/halen (boodschappen)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Contactschriftje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9427" y="3373735"/>
            <a:ext cx="5152481" cy="284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30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Formele contacten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6817"/>
            <a:ext cx="8596668" cy="3880773"/>
          </a:xfrm>
        </p:spPr>
        <p:txBody>
          <a:bodyPr/>
          <a:lstStyle/>
          <a:p>
            <a:r>
              <a:rPr lang="nl-NL" dirty="0" smtClean="0"/>
              <a:t>Oudergesprek</a:t>
            </a:r>
          </a:p>
          <a:p>
            <a:r>
              <a:rPr lang="nl-NL" dirty="0" smtClean="0"/>
              <a:t>Huisbezoek</a:t>
            </a:r>
          </a:p>
          <a:p>
            <a:r>
              <a:rPr lang="nl-NL" dirty="0" smtClean="0"/>
              <a:t>Familiespreekuur</a:t>
            </a:r>
          </a:p>
          <a:p>
            <a:r>
              <a:rPr lang="nl-NL" dirty="0" smtClean="0"/>
              <a:t>Ouderdag</a:t>
            </a:r>
          </a:p>
          <a:p>
            <a:r>
              <a:rPr lang="nl-NL" dirty="0" smtClean="0"/>
              <a:t>Familieraad</a:t>
            </a:r>
          </a:p>
          <a:p>
            <a:r>
              <a:rPr lang="nl-NL" dirty="0" smtClean="0"/>
              <a:t>Informatiecentrum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437" y="1439091"/>
            <a:ext cx="3061472" cy="3061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12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Nabespreken opdrachten </a:t>
            </a:r>
            <a:r>
              <a:rPr lang="nl-NL" dirty="0" err="1" smtClean="0"/>
              <a:t>A</a:t>
            </a:r>
            <a:r>
              <a:rPr lang="nl-NL" dirty="0" err="1" smtClean="0"/>
              <a:t>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 smtClean="0"/>
              <a:t>Pak je opdrachten van les 1 &amp; 2 erbij van VW </a:t>
            </a:r>
            <a:r>
              <a:rPr lang="nl-NL" dirty="0" smtClean="0"/>
              <a:t>thema 13</a:t>
            </a:r>
          </a:p>
          <a:p>
            <a:r>
              <a:rPr lang="nl-NL" dirty="0" smtClean="0"/>
              <a:t>Nabespreken;</a:t>
            </a:r>
            <a:r>
              <a:rPr lang="nl-NL" dirty="0" smtClean="0"/>
              <a:t> </a:t>
            </a:r>
            <a:r>
              <a:rPr lang="nl-NL" dirty="0" smtClean="0"/>
              <a:t>opdracht </a:t>
            </a:r>
            <a:r>
              <a:rPr lang="nl-NL" dirty="0" smtClean="0"/>
              <a:t>3, 4, 5 &amp; </a:t>
            </a:r>
            <a:r>
              <a:rPr lang="nl-NL" dirty="0" smtClean="0"/>
              <a:t>6 </a:t>
            </a:r>
            <a:endParaRPr lang="nl-NL" dirty="0"/>
          </a:p>
          <a:p>
            <a:r>
              <a:rPr lang="nl-NL" dirty="0" smtClean="0"/>
              <a:t>Sla </a:t>
            </a:r>
            <a:r>
              <a:rPr lang="nl-NL" dirty="0" smtClean="0"/>
              <a:t>je opdrachten </a:t>
            </a:r>
            <a:r>
              <a:rPr lang="nl-NL" dirty="0" smtClean="0"/>
              <a:t>steeds goed </a:t>
            </a:r>
            <a:r>
              <a:rPr lang="nl-NL" dirty="0" smtClean="0"/>
              <a:t>op in je pc, is aan het eind van LP 6 je bewijs van inzet en voorwaarde om </a:t>
            </a:r>
            <a:r>
              <a:rPr lang="nl-NL" u="sng" dirty="0" smtClean="0"/>
              <a:t>de toets </a:t>
            </a:r>
            <a:r>
              <a:rPr lang="nl-NL" dirty="0" smtClean="0"/>
              <a:t>te kunnen halen.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1354" y="1"/>
            <a:ext cx="2950646" cy="42062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134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</TotalTime>
  <Words>242</Words>
  <Application>Microsoft Office PowerPoint</Application>
  <PresentationFormat>Breedbeeld</PresentationFormat>
  <Paragraphs>44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Begeleidingsplannen Deel 2</vt:lpstr>
      <vt:lpstr>Netwerkontwikkeling</vt:lpstr>
      <vt:lpstr>Inzichtelijk maken </vt:lpstr>
      <vt:lpstr>Verbanden leggen…</vt:lpstr>
      <vt:lpstr>Familie als kans én ingang!</vt:lpstr>
      <vt:lpstr>Informele contacten </vt:lpstr>
      <vt:lpstr>Formele contacten</vt:lpstr>
      <vt:lpstr>Nabespreken opdrachten 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Begeleidingsplannen Deel 2</dc:title>
  <dc:creator>Simon Poelman</dc:creator>
  <cp:lastModifiedBy>Simon Poelman</cp:lastModifiedBy>
  <cp:revision>5</cp:revision>
  <dcterms:created xsi:type="dcterms:W3CDTF">2018-12-11T18:09:35Z</dcterms:created>
  <dcterms:modified xsi:type="dcterms:W3CDTF">2018-12-11T19:37:52Z</dcterms:modified>
</cp:coreProperties>
</file>